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layfair Displ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Jesus Arechig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fairDisplay-bold.fntdata"/><Relationship Id="rId23" Type="http://schemas.openxmlformats.org/officeDocument/2006/relationships/font" Target="fonts/PlayfairDisplay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boldItalic.fntdata"/><Relationship Id="rId25" Type="http://schemas.openxmlformats.org/officeDocument/2006/relationships/font" Target="fonts/PlayfairDispl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03-06T08:20:04.919">
    <p:pos x="6000" y="0"/>
    <p:text>Still possible to just mention the same thing wrong as in slide 2. 
No GIF or Video support. Only boring long images with text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7-03-06T08:18:59.401">
    <p:pos x="6000" y="0"/>
    <p:text>I think these slides (6&amp;7) sum up the previous slides in a more condensed and straight forward manner.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Describe our team product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Describe our team product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Describe our team product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Such as cleaning up code that was giving us issues.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Lato"/>
              <a:buAutoNum type="arabicPeriod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Usable means: “Do the alpha testers have any issues with the features or any concerns?”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Describe our team product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Describe our team product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96362" y="3266930"/>
            <a:ext cx="2951400" cy="701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91377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3096300" y="1682625"/>
            <a:ext cx="2951400" cy="1584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Welcome!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3096362" y="3266930"/>
            <a:ext cx="2951400" cy="70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-Team Darkside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Midterm Release: Story Points</a:t>
            </a: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42141" l="0" r="18646" t="6194"/>
          <a:stretch/>
        </p:blipFill>
        <p:spPr>
          <a:xfrm>
            <a:off x="277375" y="1352650"/>
            <a:ext cx="8589249" cy="306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Final Release: Features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699" y="1151499"/>
            <a:ext cx="2465000" cy="348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674" y="391350"/>
            <a:ext cx="1988675" cy="424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7049" y="2881874"/>
            <a:ext cx="2116275" cy="175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Final Release: Story Points</a:t>
            </a: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22501" l="0" r="467" t="6018"/>
          <a:stretch/>
        </p:blipFill>
        <p:spPr>
          <a:xfrm>
            <a:off x="377186" y="1152462"/>
            <a:ext cx="8389627" cy="338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Definition of Done</a:t>
            </a:r>
          </a:p>
        </p:txBody>
      </p:sp>
      <p:sp>
        <p:nvSpPr>
          <p:cNvPr id="139" name="Shape 139"/>
          <p:cNvSpPr txBox="1"/>
          <p:nvPr>
            <p:ph idx="1" type="subTitle"/>
          </p:nvPr>
        </p:nvSpPr>
        <p:spPr>
          <a:xfrm>
            <a:off x="3096362" y="3266930"/>
            <a:ext cx="2951400" cy="70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1. </a:t>
            </a:r>
            <a:r>
              <a:rPr lang="en"/>
              <a:t>Feature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2. Sprint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3. Release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 Level </a:t>
            </a:r>
          </a:p>
        </p:txBody>
      </p:sp>
      <p:sp>
        <p:nvSpPr>
          <p:cNvPr id="145" name="Shape 145"/>
          <p:cNvSpPr txBox="1"/>
          <p:nvPr>
            <p:ph idx="2" type="body"/>
          </p:nvPr>
        </p:nvSpPr>
        <p:spPr>
          <a:xfrm>
            <a:off x="4965500" y="110795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Do the features pass their test cases for each of the requirements necessary for the feature to function?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Sprint</a:t>
            </a:r>
            <a:r>
              <a:rPr lang="en"/>
              <a:t> Level </a:t>
            </a:r>
          </a:p>
        </p:txBody>
      </p:sp>
      <p:sp>
        <p:nvSpPr>
          <p:cNvPr id="151" name="Shape 151"/>
          <p:cNvSpPr txBox="1"/>
          <p:nvPr>
            <p:ph idx="2" type="body"/>
          </p:nvPr>
        </p:nvSpPr>
        <p:spPr>
          <a:xfrm>
            <a:off x="4952500" y="110795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Does the regression testing pass when the new feature is integrated into the production branch?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Release</a:t>
            </a:r>
            <a:r>
              <a:rPr lang="en"/>
              <a:t> Level </a:t>
            </a:r>
          </a:p>
        </p:txBody>
      </p:sp>
      <p:sp>
        <p:nvSpPr>
          <p:cNvPr id="157" name="Shape 157"/>
          <p:cNvSpPr txBox="1"/>
          <p:nvPr>
            <p:ph idx="2" type="body"/>
          </p:nvPr>
        </p:nvSpPr>
        <p:spPr>
          <a:xfrm>
            <a:off x="4939500" y="110795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en" sz="1400"/>
              <a:t>Is the feature fully usable and presentable for the customer?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Did we mitigate technical debt?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13450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What’s Wrong with this Picture?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487" y="760600"/>
            <a:ext cx="7733024" cy="428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 rotWithShape="1">
          <a:blip r:embed="rId4">
            <a:alphaModFix/>
          </a:blip>
          <a:srcRect b="17478" l="0" r="0" t="0"/>
          <a:stretch/>
        </p:blipFill>
        <p:spPr>
          <a:xfrm>
            <a:off x="0" y="990600"/>
            <a:ext cx="2778925" cy="39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5">
            <a:alphaModFix/>
          </a:blip>
          <a:srcRect b="17478" l="0" r="0" t="0"/>
          <a:stretch/>
        </p:blipFill>
        <p:spPr>
          <a:xfrm>
            <a:off x="3209375" y="990600"/>
            <a:ext cx="2725250" cy="399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3782" y="990600"/>
            <a:ext cx="3030218" cy="399298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>
            <p:ph type="title"/>
          </p:nvPr>
        </p:nvSpPr>
        <p:spPr>
          <a:xfrm>
            <a:off x="0" y="115800"/>
            <a:ext cx="91440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Step #1					Step #2			 Step #3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Say </a:t>
            </a:r>
            <a:r>
              <a:rPr lang="en"/>
              <a:t>Goodbye</a:t>
            </a:r>
            <a:r>
              <a:rPr lang="en"/>
              <a:t> To Pinterest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Say Hello to Bookmarked!</a:t>
            </a:r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3096362" y="3266930"/>
            <a:ext cx="2951400" cy="70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265512" y="659150"/>
            <a:ext cx="4045200" cy="1222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/>
              <a:t>What is Bookmarked?</a:t>
            </a:r>
            <a:r>
              <a:rPr lang="en"/>
              <a:t> </a:t>
            </a:r>
          </a:p>
        </p:txBody>
      </p:sp>
      <p:sp>
        <p:nvSpPr>
          <p:cNvPr id="91" name="Shape 91"/>
          <p:cNvSpPr txBox="1"/>
          <p:nvPr>
            <p:ph idx="2" type="body"/>
          </p:nvPr>
        </p:nvSpPr>
        <p:spPr>
          <a:xfrm>
            <a:off x="4965500" y="110795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Based off of Pinterest</a:t>
            </a:r>
            <a:br>
              <a:rPr lang="en">
                <a:solidFill>
                  <a:srgbClr val="FFFFFF"/>
                </a:solidFill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Expanding capabilities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beyond Pinterest with the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addition of video bookmarks</a:t>
            </a:r>
            <a:br>
              <a:rPr lang="en">
                <a:solidFill>
                  <a:srgbClr val="FFFFFF"/>
                </a:solidFill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Simple, clean design</a:t>
            </a:r>
            <a:br>
              <a:rPr lang="en">
                <a:solidFill>
                  <a:srgbClr val="FFFFFF"/>
                </a:solidFill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Tagging and category system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437" y="2344474"/>
            <a:ext cx="2101375" cy="21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261" y="568825"/>
            <a:ext cx="7121476" cy="400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ctrTitle"/>
          </p:nvPr>
        </p:nvSpPr>
        <p:spPr>
          <a:xfrm>
            <a:off x="3096300" y="1718250"/>
            <a:ext cx="2951400" cy="1584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We’ll Accomplish Bookmarked!</a:t>
            </a:r>
          </a:p>
        </p:txBody>
      </p:sp>
      <p:sp>
        <p:nvSpPr>
          <p:cNvPr id="105" name="Shape 105"/>
          <p:cNvSpPr txBox="1"/>
          <p:nvPr>
            <p:ph idx="1" type="subTitle"/>
          </p:nvPr>
        </p:nvSpPr>
        <p:spPr>
          <a:xfrm>
            <a:off x="3096362" y="3266930"/>
            <a:ext cx="2951400" cy="70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</a:t>
            </a:r>
            <a:r>
              <a:rPr lang="en"/>
              <a:t>start booking it!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Midterm Release: </a:t>
            </a:r>
            <a:r>
              <a:rPr lang="en"/>
              <a:t>Features</a:t>
            </a:r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0" l="0" r="0" t="10865"/>
          <a:stretch/>
        </p:blipFill>
        <p:spPr>
          <a:xfrm>
            <a:off x="1840819" y="843750"/>
            <a:ext cx="2367050" cy="345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4">
            <a:alphaModFix/>
          </a:blip>
          <a:srcRect b="1505" l="0" r="0" t="3229"/>
          <a:stretch/>
        </p:blipFill>
        <p:spPr>
          <a:xfrm>
            <a:off x="4736000" y="897350"/>
            <a:ext cx="2567175" cy="340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